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Anybody SemiBold"/>
      <p:regular r:id="rId18"/>
      <p:bold r:id="rId19"/>
      <p:italic r:id="rId20"/>
      <p:boldItalic r:id="rId21"/>
    </p:embeddedFont>
    <p:embeddedFont>
      <p:font typeface="Albert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nybodySemiBold-italic.fntdata"/><Relationship Id="rId22" Type="http://schemas.openxmlformats.org/officeDocument/2006/relationships/font" Target="fonts/AlbertSans-regular.fntdata"/><Relationship Id="rId21" Type="http://schemas.openxmlformats.org/officeDocument/2006/relationships/font" Target="fonts/AnybodySemiBold-boldItalic.fntdata"/><Relationship Id="rId24" Type="http://schemas.openxmlformats.org/officeDocument/2006/relationships/font" Target="fonts/AlbertSans-italic.fntdata"/><Relationship Id="rId23" Type="http://schemas.openxmlformats.org/officeDocument/2006/relationships/font" Target="fonts/AlbertSans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Albert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AnybodySemiBold-bold.fntdata"/><Relationship Id="rId18" Type="http://schemas.openxmlformats.org/officeDocument/2006/relationships/font" Target="fonts/AnybodySemiBol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1d5b139b21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1d5b139b21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1d5b139b21_1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1d5b139b21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1d5b139b21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1d5b139b21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1d5b139b21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1d5b139b21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1d5b139b21_1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1d5b139b21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b0f9523d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b0f9523d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b0f9523d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db0f9523d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1d5b139b21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1d5b139b21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1d5b139b21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1d5b139b21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1d5b139b21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1d5b139b21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1d5b139b21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1d5b139b21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d5b139b21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1d5b139b21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1d5b139b21_1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1d5b139b21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848150" y="689462"/>
            <a:ext cx="4892400" cy="271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089425" y="3837125"/>
            <a:ext cx="2334600" cy="7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hasCustomPrompt="1" type="title"/>
          </p:nvPr>
        </p:nvSpPr>
        <p:spPr>
          <a:xfrm>
            <a:off x="4344900" y="540000"/>
            <a:ext cx="4079100" cy="13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/>
          <p:nvPr>
            <p:ph idx="1" type="subTitle"/>
          </p:nvPr>
        </p:nvSpPr>
        <p:spPr>
          <a:xfrm>
            <a:off x="4344900" y="1886675"/>
            <a:ext cx="4079100" cy="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2" type="title"/>
          </p:nvPr>
        </p:nvSpPr>
        <p:spPr>
          <a:xfrm>
            <a:off x="1872275" y="1330862"/>
            <a:ext cx="3879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3" type="title"/>
          </p:nvPr>
        </p:nvSpPr>
        <p:spPr>
          <a:xfrm>
            <a:off x="1872275" y="2229699"/>
            <a:ext cx="3879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1" type="subTitle"/>
          </p:nvPr>
        </p:nvSpPr>
        <p:spPr>
          <a:xfrm>
            <a:off x="6054563" y="1241312"/>
            <a:ext cx="2245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idx="4" type="subTitle"/>
          </p:nvPr>
        </p:nvSpPr>
        <p:spPr>
          <a:xfrm>
            <a:off x="6054563" y="2140149"/>
            <a:ext cx="2245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5" type="title"/>
          </p:nvPr>
        </p:nvSpPr>
        <p:spPr>
          <a:xfrm>
            <a:off x="1872275" y="3128536"/>
            <a:ext cx="3879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6" type="title"/>
          </p:nvPr>
        </p:nvSpPr>
        <p:spPr>
          <a:xfrm>
            <a:off x="1872275" y="4027373"/>
            <a:ext cx="3879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7" type="subTitle"/>
          </p:nvPr>
        </p:nvSpPr>
        <p:spPr>
          <a:xfrm>
            <a:off x="6054588" y="3038986"/>
            <a:ext cx="2245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8" type="subTitle"/>
          </p:nvPr>
        </p:nvSpPr>
        <p:spPr>
          <a:xfrm>
            <a:off x="6054567" y="3937823"/>
            <a:ext cx="2245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hasCustomPrompt="1" idx="9" type="title"/>
          </p:nvPr>
        </p:nvSpPr>
        <p:spPr>
          <a:xfrm>
            <a:off x="943975" y="1148312"/>
            <a:ext cx="7758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/>
          <p:nvPr>
            <p:ph hasCustomPrompt="1" idx="13" type="title"/>
          </p:nvPr>
        </p:nvSpPr>
        <p:spPr>
          <a:xfrm>
            <a:off x="943975" y="2945986"/>
            <a:ext cx="7758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/>
          <p:nvPr>
            <p:ph hasCustomPrompt="1" idx="14" type="title"/>
          </p:nvPr>
        </p:nvSpPr>
        <p:spPr>
          <a:xfrm>
            <a:off x="943975" y="2047149"/>
            <a:ext cx="7758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/>
          <p:nvPr>
            <p:ph hasCustomPrompt="1" idx="15" type="title"/>
          </p:nvPr>
        </p:nvSpPr>
        <p:spPr>
          <a:xfrm>
            <a:off x="943975" y="3844823"/>
            <a:ext cx="7758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pic>
        <p:nvPicPr>
          <p:cNvPr id="59" name="Google Shape;59;p13"/>
          <p:cNvPicPr preferRelativeResize="0"/>
          <p:nvPr/>
        </p:nvPicPr>
        <p:blipFill rotWithShape="1">
          <a:blip r:embed="rId2">
            <a:alphaModFix/>
          </a:blip>
          <a:srcRect b="0" l="68198" r="3" t="0"/>
          <a:stretch/>
        </p:blipFill>
        <p:spPr>
          <a:xfrm flipH="1">
            <a:off x="8503500" y="0"/>
            <a:ext cx="640499" cy="51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8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720000" y="3858588"/>
            <a:ext cx="4550400" cy="40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720000" y="854013"/>
            <a:ext cx="4550400" cy="29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 flipH="1">
            <a:off x="0" y="-24000"/>
            <a:ext cx="91440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 txBox="1"/>
          <p:nvPr>
            <p:ph type="title"/>
          </p:nvPr>
        </p:nvSpPr>
        <p:spPr>
          <a:xfrm flipH="1">
            <a:off x="3437800" y="1761713"/>
            <a:ext cx="3665700" cy="167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6" name="Google Shape;66;p15"/>
          <p:cNvSpPr txBox="1"/>
          <p:nvPr>
            <p:ph hasCustomPrompt="1" idx="2" type="title"/>
          </p:nvPr>
        </p:nvSpPr>
        <p:spPr>
          <a:xfrm flipH="1">
            <a:off x="7200900" y="2027725"/>
            <a:ext cx="1223100" cy="122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67" name="Google Shape;67;p15"/>
          <p:cNvSpPr txBox="1"/>
          <p:nvPr>
            <p:ph idx="1" type="subTitle"/>
          </p:nvPr>
        </p:nvSpPr>
        <p:spPr>
          <a:xfrm flipH="1">
            <a:off x="3437700" y="3765525"/>
            <a:ext cx="49863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/>
          <p:nvPr/>
        </p:nvSpPr>
        <p:spPr>
          <a:xfrm>
            <a:off x="27" y="-24000"/>
            <a:ext cx="91440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6"/>
          <p:cNvSpPr txBox="1"/>
          <p:nvPr>
            <p:ph type="title"/>
          </p:nvPr>
        </p:nvSpPr>
        <p:spPr>
          <a:xfrm>
            <a:off x="2040500" y="540000"/>
            <a:ext cx="4902000" cy="167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1" name="Google Shape;71;p16"/>
          <p:cNvSpPr txBox="1"/>
          <p:nvPr>
            <p:ph hasCustomPrompt="1" idx="2" type="title"/>
          </p:nvPr>
        </p:nvSpPr>
        <p:spPr>
          <a:xfrm>
            <a:off x="720000" y="806000"/>
            <a:ext cx="1223100" cy="122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72" name="Google Shape;72;p16"/>
          <p:cNvSpPr txBox="1"/>
          <p:nvPr>
            <p:ph idx="1" type="subTitle"/>
          </p:nvPr>
        </p:nvSpPr>
        <p:spPr>
          <a:xfrm>
            <a:off x="720000" y="3609600"/>
            <a:ext cx="2014800" cy="99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_2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/>
          <p:nvPr/>
        </p:nvSpPr>
        <p:spPr>
          <a:xfrm flipH="1">
            <a:off x="27" y="-24000"/>
            <a:ext cx="91440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7"/>
          <p:cNvSpPr txBox="1"/>
          <p:nvPr>
            <p:ph type="title"/>
          </p:nvPr>
        </p:nvSpPr>
        <p:spPr>
          <a:xfrm flipH="1">
            <a:off x="2201553" y="540000"/>
            <a:ext cx="4902000" cy="167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6" name="Google Shape;76;p17"/>
          <p:cNvSpPr txBox="1"/>
          <p:nvPr>
            <p:ph hasCustomPrompt="1" idx="2" type="title"/>
          </p:nvPr>
        </p:nvSpPr>
        <p:spPr>
          <a:xfrm flipH="1">
            <a:off x="7200953" y="806000"/>
            <a:ext cx="1223100" cy="122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77" name="Google Shape;77;p17"/>
          <p:cNvSpPr txBox="1"/>
          <p:nvPr>
            <p:ph idx="1" type="subTitle"/>
          </p:nvPr>
        </p:nvSpPr>
        <p:spPr>
          <a:xfrm flipH="1">
            <a:off x="6409253" y="3609600"/>
            <a:ext cx="2014800" cy="99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0" name="Google Shape;80;p18"/>
          <p:cNvSpPr/>
          <p:nvPr/>
        </p:nvSpPr>
        <p:spPr>
          <a:xfrm flipH="1" rot="10800000">
            <a:off x="8503500" y="-24000"/>
            <a:ext cx="6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83" name="Google Shape;83;p19"/>
          <p:cNvPicPr preferRelativeResize="0"/>
          <p:nvPr/>
        </p:nvPicPr>
        <p:blipFill rotWithShape="1">
          <a:blip r:embed="rId2">
            <a:alphaModFix/>
          </a:blip>
          <a:srcRect b="0" l="68198" r="3" t="0"/>
          <a:stretch/>
        </p:blipFill>
        <p:spPr>
          <a:xfrm rot="10800000">
            <a:off x="8503500" y="0"/>
            <a:ext cx="640499" cy="51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86" name="Google Shape;86;p20"/>
          <p:cNvPicPr preferRelativeResize="0"/>
          <p:nvPr/>
        </p:nvPicPr>
        <p:blipFill rotWithShape="1">
          <a:blip r:embed="rId2">
            <a:alphaModFix/>
          </a:blip>
          <a:srcRect b="0" l="68198" r="3" t="0"/>
          <a:stretch/>
        </p:blipFill>
        <p:spPr>
          <a:xfrm flipH="1">
            <a:off x="8503500" y="0"/>
            <a:ext cx="640499" cy="51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-13800" y="-31800"/>
            <a:ext cx="9171600" cy="52071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3"/>
          <p:cNvSpPr txBox="1"/>
          <p:nvPr>
            <p:ph type="title"/>
          </p:nvPr>
        </p:nvSpPr>
        <p:spPr>
          <a:xfrm>
            <a:off x="2040500" y="1761713"/>
            <a:ext cx="3665700" cy="167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720000" y="2027725"/>
            <a:ext cx="1223100" cy="1223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720000" y="3765525"/>
            <a:ext cx="48546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4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/>
          <p:nvPr>
            <p:ph hasCustomPrompt="1" type="title"/>
          </p:nvPr>
        </p:nvSpPr>
        <p:spPr>
          <a:xfrm>
            <a:off x="719988" y="1756611"/>
            <a:ext cx="3376200" cy="8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89" name="Google Shape;89;p21"/>
          <p:cNvSpPr txBox="1"/>
          <p:nvPr>
            <p:ph idx="1" type="subTitle"/>
          </p:nvPr>
        </p:nvSpPr>
        <p:spPr>
          <a:xfrm>
            <a:off x="719988" y="2582390"/>
            <a:ext cx="33762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hasCustomPrompt="1" idx="2" type="title"/>
          </p:nvPr>
        </p:nvSpPr>
        <p:spPr>
          <a:xfrm>
            <a:off x="4096188" y="1756611"/>
            <a:ext cx="3376200" cy="8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91" name="Google Shape;91;p21"/>
          <p:cNvSpPr txBox="1"/>
          <p:nvPr>
            <p:ph idx="3" type="subTitle"/>
          </p:nvPr>
        </p:nvSpPr>
        <p:spPr>
          <a:xfrm>
            <a:off x="4096188" y="2582390"/>
            <a:ext cx="33762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1"/>
          <p:cNvSpPr txBox="1"/>
          <p:nvPr>
            <p:ph hasCustomPrompt="1" idx="4" type="title"/>
          </p:nvPr>
        </p:nvSpPr>
        <p:spPr>
          <a:xfrm>
            <a:off x="4096188" y="3354424"/>
            <a:ext cx="3376200" cy="8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93" name="Google Shape;93;p21"/>
          <p:cNvSpPr txBox="1"/>
          <p:nvPr>
            <p:ph idx="5" type="subTitle"/>
          </p:nvPr>
        </p:nvSpPr>
        <p:spPr>
          <a:xfrm>
            <a:off x="4096188" y="4180203"/>
            <a:ext cx="33762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1"/>
          <p:cNvSpPr txBox="1"/>
          <p:nvPr>
            <p:ph hasCustomPrompt="1" idx="6" type="title"/>
          </p:nvPr>
        </p:nvSpPr>
        <p:spPr>
          <a:xfrm>
            <a:off x="719988" y="3354424"/>
            <a:ext cx="3376200" cy="8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95" name="Google Shape;95;p21"/>
          <p:cNvSpPr txBox="1"/>
          <p:nvPr>
            <p:ph idx="7" type="subTitle"/>
          </p:nvPr>
        </p:nvSpPr>
        <p:spPr>
          <a:xfrm>
            <a:off x="719988" y="4180203"/>
            <a:ext cx="33762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96" name="Google Shape;96;p21"/>
          <p:cNvPicPr preferRelativeResize="0"/>
          <p:nvPr/>
        </p:nvPicPr>
        <p:blipFill rotWithShape="1">
          <a:blip r:embed="rId2">
            <a:alphaModFix/>
          </a:blip>
          <a:srcRect b="0" l="44490" r="0" t="0"/>
          <a:stretch/>
        </p:blipFill>
        <p:spPr>
          <a:xfrm flipH="1">
            <a:off x="7389250" y="0"/>
            <a:ext cx="1118050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1"/>
          <p:cNvSpPr/>
          <p:nvPr/>
        </p:nvSpPr>
        <p:spPr>
          <a:xfrm flipH="1">
            <a:off x="7974601" y="-24000"/>
            <a:ext cx="11694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2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 txBox="1"/>
          <p:nvPr>
            <p:ph type="title"/>
          </p:nvPr>
        </p:nvSpPr>
        <p:spPr>
          <a:xfrm>
            <a:off x="6019500" y="3178625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0" name="Google Shape;100;p22"/>
          <p:cNvSpPr txBox="1"/>
          <p:nvPr>
            <p:ph idx="2" type="title"/>
          </p:nvPr>
        </p:nvSpPr>
        <p:spPr>
          <a:xfrm>
            <a:off x="3369741" y="3178625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1" name="Google Shape;101;p22"/>
          <p:cNvSpPr txBox="1"/>
          <p:nvPr>
            <p:ph idx="1" type="subTitle"/>
          </p:nvPr>
        </p:nvSpPr>
        <p:spPr>
          <a:xfrm>
            <a:off x="720000" y="3572225"/>
            <a:ext cx="2404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2"/>
          <p:cNvSpPr txBox="1"/>
          <p:nvPr>
            <p:ph idx="3" type="subTitle"/>
          </p:nvPr>
        </p:nvSpPr>
        <p:spPr>
          <a:xfrm>
            <a:off x="3369741" y="3572225"/>
            <a:ext cx="2404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2"/>
          <p:cNvSpPr txBox="1"/>
          <p:nvPr>
            <p:ph idx="4" type="title"/>
          </p:nvPr>
        </p:nvSpPr>
        <p:spPr>
          <a:xfrm>
            <a:off x="720001" y="3178625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4" name="Google Shape;104;p22"/>
          <p:cNvSpPr txBox="1"/>
          <p:nvPr>
            <p:ph idx="5" type="subTitle"/>
          </p:nvPr>
        </p:nvSpPr>
        <p:spPr>
          <a:xfrm>
            <a:off x="6019500" y="3572225"/>
            <a:ext cx="2404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2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06" name="Google Shape;106;p22"/>
          <p:cNvPicPr preferRelativeResize="0"/>
          <p:nvPr/>
        </p:nvPicPr>
        <p:blipFill rotWithShape="1">
          <a:blip r:embed="rId2">
            <a:alphaModFix/>
          </a:blip>
          <a:srcRect b="0" l="68198" r="3" t="0"/>
          <a:stretch/>
        </p:blipFill>
        <p:spPr>
          <a:xfrm rot="10800000">
            <a:off x="8503500" y="0"/>
            <a:ext cx="6404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2"/>
          <p:cNvSpPr txBox="1"/>
          <p:nvPr>
            <p:ph hasCustomPrompt="1" idx="7" type="title"/>
          </p:nvPr>
        </p:nvSpPr>
        <p:spPr>
          <a:xfrm>
            <a:off x="719992" y="1657175"/>
            <a:ext cx="1280100" cy="8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08" name="Google Shape;108;p22"/>
          <p:cNvSpPr txBox="1"/>
          <p:nvPr>
            <p:ph hasCustomPrompt="1" idx="8" type="title"/>
          </p:nvPr>
        </p:nvSpPr>
        <p:spPr>
          <a:xfrm>
            <a:off x="3369742" y="1657175"/>
            <a:ext cx="1280100" cy="8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09" name="Google Shape;109;p22"/>
          <p:cNvSpPr txBox="1"/>
          <p:nvPr>
            <p:ph hasCustomPrompt="1" idx="9" type="title"/>
          </p:nvPr>
        </p:nvSpPr>
        <p:spPr>
          <a:xfrm>
            <a:off x="6019492" y="1657175"/>
            <a:ext cx="1280100" cy="8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2" name="Google Shape;112;p23"/>
          <p:cNvSpPr txBox="1"/>
          <p:nvPr>
            <p:ph idx="2" type="title"/>
          </p:nvPr>
        </p:nvSpPr>
        <p:spPr>
          <a:xfrm>
            <a:off x="2591400" y="1550700"/>
            <a:ext cx="18975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3" name="Google Shape;113;p23"/>
          <p:cNvSpPr txBox="1"/>
          <p:nvPr>
            <p:ph idx="3" type="title"/>
          </p:nvPr>
        </p:nvSpPr>
        <p:spPr>
          <a:xfrm>
            <a:off x="2591250" y="3323675"/>
            <a:ext cx="18975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4" name="Google Shape;114;p23"/>
          <p:cNvSpPr txBox="1"/>
          <p:nvPr>
            <p:ph idx="1" type="subTitle"/>
          </p:nvPr>
        </p:nvSpPr>
        <p:spPr>
          <a:xfrm>
            <a:off x="2591400" y="2031300"/>
            <a:ext cx="1897200" cy="63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4" type="subTitle"/>
          </p:nvPr>
        </p:nvSpPr>
        <p:spPr>
          <a:xfrm>
            <a:off x="2591550" y="3804275"/>
            <a:ext cx="1897500" cy="63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 txBox="1"/>
          <p:nvPr>
            <p:ph idx="1" type="subTitle"/>
          </p:nvPr>
        </p:nvSpPr>
        <p:spPr>
          <a:xfrm>
            <a:off x="1669850" y="1649606"/>
            <a:ext cx="3579300" cy="515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4"/>
          <p:cNvSpPr txBox="1"/>
          <p:nvPr>
            <p:ph idx="2" type="subTitle"/>
          </p:nvPr>
        </p:nvSpPr>
        <p:spPr>
          <a:xfrm>
            <a:off x="1669825" y="2721932"/>
            <a:ext cx="3579300" cy="515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4"/>
          <p:cNvSpPr txBox="1"/>
          <p:nvPr>
            <p:ph idx="3" type="subTitle"/>
          </p:nvPr>
        </p:nvSpPr>
        <p:spPr>
          <a:xfrm>
            <a:off x="1669850" y="3794257"/>
            <a:ext cx="3579300" cy="515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4"/>
          <p:cNvSpPr txBox="1"/>
          <p:nvPr>
            <p:ph type="title"/>
          </p:nvPr>
        </p:nvSpPr>
        <p:spPr>
          <a:xfrm>
            <a:off x="720000" y="445025"/>
            <a:ext cx="597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4" type="title"/>
          </p:nvPr>
        </p:nvSpPr>
        <p:spPr>
          <a:xfrm>
            <a:off x="1669838" y="3542127"/>
            <a:ext cx="3579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5" type="title"/>
          </p:nvPr>
        </p:nvSpPr>
        <p:spPr>
          <a:xfrm>
            <a:off x="1669836" y="2469801"/>
            <a:ext cx="3579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6" type="title"/>
          </p:nvPr>
        </p:nvSpPr>
        <p:spPr>
          <a:xfrm>
            <a:off x="1669840" y="1397475"/>
            <a:ext cx="3579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title"/>
          </p:nvPr>
        </p:nvSpPr>
        <p:spPr>
          <a:xfrm>
            <a:off x="720007" y="1695975"/>
            <a:ext cx="2878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6" name="Google Shape;126;p25"/>
          <p:cNvSpPr txBox="1"/>
          <p:nvPr>
            <p:ph idx="2" type="title"/>
          </p:nvPr>
        </p:nvSpPr>
        <p:spPr>
          <a:xfrm>
            <a:off x="4571588" y="1695975"/>
            <a:ext cx="2878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7" name="Google Shape;127;p25"/>
          <p:cNvSpPr txBox="1"/>
          <p:nvPr>
            <p:ph idx="1" type="subTitle"/>
          </p:nvPr>
        </p:nvSpPr>
        <p:spPr>
          <a:xfrm>
            <a:off x="720000" y="2089575"/>
            <a:ext cx="2878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5"/>
          <p:cNvSpPr txBox="1"/>
          <p:nvPr>
            <p:ph idx="3" type="subTitle"/>
          </p:nvPr>
        </p:nvSpPr>
        <p:spPr>
          <a:xfrm>
            <a:off x="4571581" y="2089575"/>
            <a:ext cx="2878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5"/>
          <p:cNvSpPr txBox="1"/>
          <p:nvPr>
            <p:ph idx="4" type="title"/>
          </p:nvPr>
        </p:nvSpPr>
        <p:spPr>
          <a:xfrm>
            <a:off x="720007" y="3220475"/>
            <a:ext cx="2878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0" name="Google Shape;130;p25"/>
          <p:cNvSpPr txBox="1"/>
          <p:nvPr>
            <p:ph idx="5" type="title"/>
          </p:nvPr>
        </p:nvSpPr>
        <p:spPr>
          <a:xfrm>
            <a:off x="4571588" y="3220475"/>
            <a:ext cx="2878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1" name="Google Shape;131;p25"/>
          <p:cNvSpPr txBox="1"/>
          <p:nvPr>
            <p:ph idx="6" type="subTitle"/>
          </p:nvPr>
        </p:nvSpPr>
        <p:spPr>
          <a:xfrm>
            <a:off x="720000" y="3614075"/>
            <a:ext cx="2878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5"/>
          <p:cNvSpPr txBox="1"/>
          <p:nvPr>
            <p:ph idx="7" type="subTitle"/>
          </p:nvPr>
        </p:nvSpPr>
        <p:spPr>
          <a:xfrm>
            <a:off x="4571581" y="3614075"/>
            <a:ext cx="2878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5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68198" r="3" t="0"/>
          <a:stretch/>
        </p:blipFill>
        <p:spPr>
          <a:xfrm flipH="1">
            <a:off x="8503500" y="0"/>
            <a:ext cx="640499" cy="51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title"/>
          </p:nvPr>
        </p:nvSpPr>
        <p:spPr>
          <a:xfrm>
            <a:off x="1314007" y="1695975"/>
            <a:ext cx="273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7" name="Google Shape;137;p26"/>
          <p:cNvSpPr txBox="1"/>
          <p:nvPr>
            <p:ph idx="2" type="title"/>
          </p:nvPr>
        </p:nvSpPr>
        <p:spPr>
          <a:xfrm>
            <a:off x="4861507" y="1695975"/>
            <a:ext cx="273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8" name="Google Shape;138;p26"/>
          <p:cNvSpPr txBox="1"/>
          <p:nvPr>
            <p:ph idx="1" type="subTitle"/>
          </p:nvPr>
        </p:nvSpPr>
        <p:spPr>
          <a:xfrm>
            <a:off x="1314000" y="2089575"/>
            <a:ext cx="2730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6"/>
          <p:cNvSpPr txBox="1"/>
          <p:nvPr>
            <p:ph idx="3" type="subTitle"/>
          </p:nvPr>
        </p:nvSpPr>
        <p:spPr>
          <a:xfrm>
            <a:off x="4861500" y="2089575"/>
            <a:ext cx="2730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6"/>
          <p:cNvSpPr txBox="1"/>
          <p:nvPr>
            <p:ph idx="4" type="title"/>
          </p:nvPr>
        </p:nvSpPr>
        <p:spPr>
          <a:xfrm>
            <a:off x="1314007" y="3220475"/>
            <a:ext cx="273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1" name="Google Shape;141;p26"/>
          <p:cNvSpPr txBox="1"/>
          <p:nvPr>
            <p:ph idx="5" type="title"/>
          </p:nvPr>
        </p:nvSpPr>
        <p:spPr>
          <a:xfrm>
            <a:off x="4861507" y="3220475"/>
            <a:ext cx="273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2" name="Google Shape;142;p26"/>
          <p:cNvSpPr txBox="1"/>
          <p:nvPr>
            <p:ph idx="6" type="subTitle"/>
          </p:nvPr>
        </p:nvSpPr>
        <p:spPr>
          <a:xfrm>
            <a:off x="1314000" y="3614075"/>
            <a:ext cx="2730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6"/>
          <p:cNvSpPr txBox="1"/>
          <p:nvPr>
            <p:ph idx="7" type="subTitle"/>
          </p:nvPr>
        </p:nvSpPr>
        <p:spPr>
          <a:xfrm>
            <a:off x="4861500" y="3614075"/>
            <a:ext cx="2730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6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5" name="Google Shape;145;p26"/>
          <p:cNvSpPr/>
          <p:nvPr/>
        </p:nvSpPr>
        <p:spPr>
          <a:xfrm>
            <a:off x="8503500" y="-24000"/>
            <a:ext cx="6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 rotWithShape="1">
          <a:blip r:embed="rId2">
            <a:alphaModFix/>
          </a:blip>
          <a:srcRect b="0" l="68198" r="3" t="0"/>
          <a:stretch/>
        </p:blipFill>
        <p:spPr>
          <a:xfrm flipH="1">
            <a:off x="7869138" y="0"/>
            <a:ext cx="640499" cy="51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720005" y="1467375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9" name="Google Shape;149;p27"/>
          <p:cNvSpPr txBox="1"/>
          <p:nvPr>
            <p:ph idx="2" type="title"/>
          </p:nvPr>
        </p:nvSpPr>
        <p:spPr>
          <a:xfrm>
            <a:off x="720004" y="2527925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0" name="Google Shape;150;p27"/>
          <p:cNvSpPr txBox="1"/>
          <p:nvPr>
            <p:ph idx="1" type="subTitle"/>
          </p:nvPr>
        </p:nvSpPr>
        <p:spPr>
          <a:xfrm>
            <a:off x="720000" y="1726625"/>
            <a:ext cx="21123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7"/>
          <p:cNvSpPr txBox="1"/>
          <p:nvPr>
            <p:ph idx="3" type="subTitle"/>
          </p:nvPr>
        </p:nvSpPr>
        <p:spPr>
          <a:xfrm>
            <a:off x="719999" y="2787175"/>
            <a:ext cx="21123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7"/>
          <p:cNvSpPr txBox="1"/>
          <p:nvPr>
            <p:ph idx="4" type="title"/>
          </p:nvPr>
        </p:nvSpPr>
        <p:spPr>
          <a:xfrm>
            <a:off x="3443130" y="1467375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3" name="Google Shape;153;p27"/>
          <p:cNvSpPr txBox="1"/>
          <p:nvPr>
            <p:ph idx="5" type="title"/>
          </p:nvPr>
        </p:nvSpPr>
        <p:spPr>
          <a:xfrm>
            <a:off x="3443129" y="2527925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4" name="Google Shape;154;p27"/>
          <p:cNvSpPr txBox="1"/>
          <p:nvPr>
            <p:ph idx="6" type="subTitle"/>
          </p:nvPr>
        </p:nvSpPr>
        <p:spPr>
          <a:xfrm>
            <a:off x="3443125" y="1726625"/>
            <a:ext cx="21123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7"/>
          <p:cNvSpPr txBox="1"/>
          <p:nvPr>
            <p:ph idx="7" type="subTitle"/>
          </p:nvPr>
        </p:nvSpPr>
        <p:spPr>
          <a:xfrm>
            <a:off x="3443124" y="2787175"/>
            <a:ext cx="21123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7"/>
          <p:cNvSpPr txBox="1"/>
          <p:nvPr>
            <p:ph idx="8" type="title"/>
          </p:nvPr>
        </p:nvSpPr>
        <p:spPr>
          <a:xfrm>
            <a:off x="720000" y="445025"/>
            <a:ext cx="534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7" name="Google Shape;157;p27"/>
          <p:cNvSpPr txBox="1"/>
          <p:nvPr>
            <p:ph idx="9" type="title"/>
          </p:nvPr>
        </p:nvSpPr>
        <p:spPr>
          <a:xfrm>
            <a:off x="720008" y="3588475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8" name="Google Shape;158;p27"/>
          <p:cNvSpPr txBox="1"/>
          <p:nvPr>
            <p:ph idx="13" type="subTitle"/>
          </p:nvPr>
        </p:nvSpPr>
        <p:spPr>
          <a:xfrm>
            <a:off x="720003" y="3847725"/>
            <a:ext cx="21123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7"/>
          <p:cNvSpPr txBox="1"/>
          <p:nvPr>
            <p:ph idx="14" type="title"/>
          </p:nvPr>
        </p:nvSpPr>
        <p:spPr>
          <a:xfrm>
            <a:off x="3443133" y="3588179"/>
            <a:ext cx="211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0" name="Google Shape;160;p27"/>
          <p:cNvSpPr txBox="1"/>
          <p:nvPr>
            <p:ph idx="15" type="subTitle"/>
          </p:nvPr>
        </p:nvSpPr>
        <p:spPr>
          <a:xfrm>
            <a:off x="3443128" y="3847429"/>
            <a:ext cx="21123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24242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6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4823700" y="1834850"/>
            <a:ext cx="3600300" cy="184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1919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3" name="Google Shape;163;p28"/>
          <p:cNvSpPr txBox="1"/>
          <p:nvPr>
            <p:ph idx="1" type="subTitle"/>
          </p:nvPr>
        </p:nvSpPr>
        <p:spPr>
          <a:xfrm>
            <a:off x="4823712" y="3677750"/>
            <a:ext cx="3600300" cy="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8"/>
          <p:cNvSpPr/>
          <p:nvPr>
            <p:ph idx="2" type="pic"/>
          </p:nvPr>
        </p:nvSpPr>
        <p:spPr>
          <a:xfrm>
            <a:off x="1762274" y="838250"/>
            <a:ext cx="2889000" cy="3603900"/>
          </a:xfrm>
          <a:prstGeom prst="rect">
            <a:avLst/>
          </a:prstGeom>
          <a:noFill/>
          <a:ln>
            <a:noFill/>
          </a:ln>
        </p:spPr>
      </p:sp>
      <p:pic>
        <p:nvPicPr>
          <p:cNvPr id="165" name="Google Shape;165;p28"/>
          <p:cNvPicPr preferRelativeResize="0"/>
          <p:nvPr/>
        </p:nvPicPr>
        <p:blipFill rotWithShape="1">
          <a:blip r:embed="rId2">
            <a:alphaModFix/>
          </a:blip>
          <a:srcRect b="0" l="73023" r="0" t="0"/>
          <a:stretch/>
        </p:blipFill>
        <p:spPr>
          <a:xfrm>
            <a:off x="925799" y="0"/>
            <a:ext cx="543375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8"/>
          <p:cNvSpPr/>
          <p:nvPr/>
        </p:nvSpPr>
        <p:spPr>
          <a:xfrm>
            <a:off x="0" y="-24000"/>
            <a:ext cx="9258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 1">
  <p:cSld name="CUSTOM_6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idx="1" type="subTitle"/>
          </p:nvPr>
        </p:nvSpPr>
        <p:spPr>
          <a:xfrm>
            <a:off x="720000" y="3687275"/>
            <a:ext cx="3198900" cy="8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9"/>
          <p:cNvSpPr txBox="1"/>
          <p:nvPr>
            <p:ph type="title"/>
          </p:nvPr>
        </p:nvSpPr>
        <p:spPr>
          <a:xfrm>
            <a:off x="720000" y="2317275"/>
            <a:ext cx="3198900" cy="11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0" name="Google Shape;170;p29"/>
          <p:cNvSpPr/>
          <p:nvPr/>
        </p:nvSpPr>
        <p:spPr>
          <a:xfrm flipH="1" rot="10800000">
            <a:off x="8503500" y="-24000"/>
            <a:ext cx="6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ONLY_1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73" name="Google Shape;173;p30"/>
          <p:cNvPicPr preferRelativeResize="0"/>
          <p:nvPr/>
        </p:nvPicPr>
        <p:blipFill rotWithShape="1">
          <a:blip r:embed="rId2">
            <a:alphaModFix/>
          </a:blip>
          <a:srcRect b="0" l="68198" r="3" t="0"/>
          <a:stretch/>
        </p:blipFill>
        <p:spPr>
          <a:xfrm rot="10800000">
            <a:off x="8503500" y="0"/>
            <a:ext cx="6404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732775" y="1272225"/>
            <a:ext cx="2840100" cy="30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720000" y="1203200"/>
            <a:ext cx="7704000" cy="3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19" name="Google Shape;19;p4"/>
          <p:cNvSpPr/>
          <p:nvPr/>
        </p:nvSpPr>
        <p:spPr>
          <a:xfrm flipH="1" rot="10800000">
            <a:off x="8503500" y="-24000"/>
            <a:ext cx="6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ctrTitle"/>
          </p:nvPr>
        </p:nvSpPr>
        <p:spPr>
          <a:xfrm>
            <a:off x="2876775" y="947050"/>
            <a:ext cx="4892400" cy="134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177" name="Google Shape;177;p31"/>
          <p:cNvSpPr txBox="1"/>
          <p:nvPr>
            <p:ph idx="1" type="subTitle"/>
          </p:nvPr>
        </p:nvSpPr>
        <p:spPr>
          <a:xfrm>
            <a:off x="2876775" y="2196872"/>
            <a:ext cx="48924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8" name="Google Shape;178;p31"/>
          <p:cNvSpPr txBox="1"/>
          <p:nvPr>
            <p:ph idx="2" type="subTitle"/>
          </p:nvPr>
        </p:nvSpPr>
        <p:spPr>
          <a:xfrm>
            <a:off x="2876775" y="4123900"/>
            <a:ext cx="4892400" cy="38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9" name="Google Shape;179;p31"/>
          <p:cNvSpPr txBox="1"/>
          <p:nvPr/>
        </p:nvSpPr>
        <p:spPr>
          <a:xfrm>
            <a:off x="2876775" y="3612725"/>
            <a:ext cx="4892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180" name="Google Shape;18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664" y="0"/>
            <a:ext cx="2014201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1"/>
          <p:cNvSpPr/>
          <p:nvPr/>
        </p:nvSpPr>
        <p:spPr>
          <a:xfrm>
            <a:off x="0" y="-24000"/>
            <a:ext cx="18108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/>
          <p:nvPr/>
        </p:nvSpPr>
        <p:spPr>
          <a:xfrm rot="5400000">
            <a:off x="4305500" y="308418"/>
            <a:ext cx="536400" cy="91476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33"/>
          <p:cNvGrpSpPr/>
          <p:nvPr/>
        </p:nvGrpSpPr>
        <p:grpSpPr>
          <a:xfrm>
            <a:off x="-571475" y="4622841"/>
            <a:ext cx="10286950" cy="527576"/>
            <a:chOff x="-100" y="4622841"/>
            <a:chExt cx="10286950" cy="527576"/>
          </a:xfrm>
        </p:grpSpPr>
        <p:pic>
          <p:nvPicPr>
            <p:cNvPr id="186" name="Google Shape;186;p33"/>
            <p:cNvPicPr preferRelativeResize="0"/>
            <p:nvPr/>
          </p:nvPicPr>
          <p:blipFill rotWithShape="1">
            <a:blip r:embed="rId2">
              <a:alphaModFix/>
            </a:blip>
            <a:srcRect b="0" l="73809" r="-2" t="0"/>
            <a:stretch/>
          </p:blipFill>
          <p:spPr>
            <a:xfrm rot="5400000">
              <a:off x="2307850" y="2314891"/>
              <a:ext cx="527576" cy="5143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33"/>
            <p:cNvPicPr preferRelativeResize="0"/>
            <p:nvPr/>
          </p:nvPicPr>
          <p:blipFill rotWithShape="1">
            <a:blip r:embed="rId2">
              <a:alphaModFix/>
            </a:blip>
            <a:srcRect b="510" l="73809" r="-2" t="-510"/>
            <a:stretch/>
          </p:blipFill>
          <p:spPr>
            <a:xfrm rot="5400000">
              <a:off x="7451325" y="2314891"/>
              <a:ext cx="527576" cy="5143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2" type="title"/>
          </p:nvPr>
        </p:nvSpPr>
        <p:spPr>
          <a:xfrm>
            <a:off x="719999" y="1980700"/>
            <a:ext cx="124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3" type="title"/>
          </p:nvPr>
        </p:nvSpPr>
        <p:spPr>
          <a:xfrm>
            <a:off x="719999" y="3418875"/>
            <a:ext cx="124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2147100" y="1541500"/>
            <a:ext cx="4849800" cy="127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4" type="subTitle"/>
          </p:nvPr>
        </p:nvSpPr>
        <p:spPr>
          <a:xfrm>
            <a:off x="2147100" y="2979675"/>
            <a:ext cx="4849800" cy="127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26" name="Google Shape;26;p5"/>
          <p:cNvSpPr/>
          <p:nvPr/>
        </p:nvSpPr>
        <p:spPr>
          <a:xfrm flipH="1" rot="10800000">
            <a:off x="8503500" y="-24000"/>
            <a:ext cx="6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/>
          <p:nvPr/>
        </p:nvSpPr>
        <p:spPr>
          <a:xfrm>
            <a:off x="8503500" y="-24000"/>
            <a:ext cx="64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2812500" y="2725200"/>
            <a:ext cx="5239800" cy="84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subTitle"/>
          </p:nvPr>
        </p:nvSpPr>
        <p:spPr>
          <a:xfrm>
            <a:off x="2812500" y="3762301"/>
            <a:ext cx="5239800" cy="8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257175" y="2889800"/>
            <a:ext cx="4166700" cy="171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idx="1" type="body"/>
          </p:nvPr>
        </p:nvSpPr>
        <p:spPr>
          <a:xfrm>
            <a:off x="720000" y="2276900"/>
            <a:ext cx="3917700" cy="21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720000" y="725500"/>
            <a:ext cx="3917700" cy="15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/>
          <p:nvPr>
            <p:ph idx="2" type="pic"/>
          </p:nvPr>
        </p:nvSpPr>
        <p:spPr>
          <a:xfrm>
            <a:off x="-24150" y="-22800"/>
            <a:ext cx="9192300" cy="5189100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10"/>
          <p:cNvSpPr txBox="1"/>
          <p:nvPr>
            <p:ph idx="1" type="body"/>
          </p:nvPr>
        </p:nvSpPr>
        <p:spPr>
          <a:xfrm>
            <a:off x="4227950" y="758825"/>
            <a:ext cx="4196100" cy="11259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ybody SemiBold"/>
              <a:buNone/>
              <a:defRPr sz="3000">
                <a:solidFill>
                  <a:schemeClr val="dk1"/>
                </a:solidFill>
                <a:latin typeface="Anybody SemiBold"/>
                <a:ea typeface="Anybody SemiBold"/>
                <a:cs typeface="Anybody SemiBold"/>
                <a:sym typeface="Anybody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>
            <p:ph type="title"/>
          </p:nvPr>
        </p:nvSpPr>
        <p:spPr>
          <a:xfrm flipH="1">
            <a:off x="793300" y="1761725"/>
            <a:ext cx="6310200" cy="167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>
                <a:latin typeface="Georgia"/>
                <a:ea typeface="Georgia"/>
                <a:cs typeface="Georgia"/>
                <a:sym typeface="Georgia"/>
              </a:rPr>
              <a:t>Academic Performance in College Athletes</a:t>
            </a:r>
            <a:endParaRPr sz="5200"/>
          </a:p>
        </p:txBody>
      </p:sp>
      <p:sp>
        <p:nvSpPr>
          <p:cNvPr id="193" name="Google Shape;193;p34"/>
          <p:cNvSpPr txBox="1"/>
          <p:nvPr>
            <p:ph idx="1" type="subTitle"/>
          </p:nvPr>
        </p:nvSpPr>
        <p:spPr>
          <a:xfrm flipH="1">
            <a:off x="5111975" y="3775550"/>
            <a:ext cx="33666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eorgia"/>
                <a:ea typeface="Georgia"/>
                <a:cs typeface="Georgia"/>
                <a:sym typeface="Georgia"/>
              </a:rPr>
              <a:t>Claudia Geer &amp; Sarah Marvin</a:t>
            </a:r>
            <a:endParaRPr sz="19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"/>
          <p:cNvSpPr txBox="1"/>
          <p:nvPr>
            <p:ph type="title"/>
          </p:nvPr>
        </p:nvSpPr>
        <p:spPr>
          <a:xfrm flipH="1">
            <a:off x="516175" y="401975"/>
            <a:ext cx="6310200" cy="98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latin typeface="Georgia"/>
                <a:ea typeface="Georgia"/>
                <a:cs typeface="Georgia"/>
                <a:sym typeface="Georgia"/>
              </a:rPr>
              <a:t>03 Question</a:t>
            </a:r>
            <a:endParaRPr sz="5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8" name="Google Shape;258;p43"/>
          <p:cNvSpPr txBox="1"/>
          <p:nvPr>
            <p:ph idx="4294967295" type="title"/>
          </p:nvPr>
        </p:nvSpPr>
        <p:spPr>
          <a:xfrm>
            <a:off x="1494000" y="2128575"/>
            <a:ext cx="61560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latin typeface="Georgia"/>
                <a:ea typeface="Georgia"/>
                <a:cs typeface="Georgia"/>
                <a:sym typeface="Georgia"/>
              </a:rPr>
              <a:t>How do the historical retention rates of each college influence the current retention rates of four-year students at NCAA schools?</a:t>
            </a:r>
            <a:endParaRPr sz="25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59" name="Google Shape;259;p43"/>
          <p:cNvCxnSpPr/>
          <p:nvPr/>
        </p:nvCxnSpPr>
        <p:spPr>
          <a:xfrm>
            <a:off x="544625" y="1499425"/>
            <a:ext cx="8234700" cy="4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44"/>
          <p:cNvPicPr preferRelativeResize="0"/>
          <p:nvPr/>
        </p:nvPicPr>
        <p:blipFill rotWithShape="1">
          <a:blip r:embed="rId3">
            <a:alphaModFix/>
          </a:blip>
          <a:srcRect b="1133" l="0" r="0" t="1133"/>
          <a:stretch/>
        </p:blipFill>
        <p:spPr>
          <a:xfrm>
            <a:off x="0" y="501650"/>
            <a:ext cx="9144003" cy="3853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65150"/>
            <a:ext cx="9144003" cy="3844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89359"/>
            <a:ext cx="9144003" cy="3964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6"/>
          <p:cNvSpPr txBox="1"/>
          <p:nvPr>
            <p:ph type="title"/>
          </p:nvPr>
        </p:nvSpPr>
        <p:spPr>
          <a:xfrm flipH="1">
            <a:off x="2494500" y="1973850"/>
            <a:ext cx="4155000" cy="119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Georgia"/>
                <a:ea typeface="Georgia"/>
                <a:cs typeface="Georgia"/>
                <a:sym typeface="Georgia"/>
              </a:rPr>
              <a:t>Thank You!</a:t>
            </a:r>
            <a:endParaRPr sz="5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/>
          <p:nvPr>
            <p:ph type="title"/>
          </p:nvPr>
        </p:nvSpPr>
        <p:spPr>
          <a:xfrm>
            <a:off x="2812500" y="523875"/>
            <a:ext cx="5239800" cy="84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latin typeface="Georgia"/>
                <a:ea typeface="Georgia"/>
                <a:cs typeface="Georgia"/>
                <a:sym typeface="Georgia"/>
              </a:rPr>
              <a:t>Goal</a:t>
            </a:r>
            <a:endParaRPr b="1" sz="43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9" name="Google Shape;199;p35"/>
          <p:cNvSpPr txBox="1"/>
          <p:nvPr>
            <p:ph idx="1" type="subTitle"/>
          </p:nvPr>
        </p:nvSpPr>
        <p:spPr>
          <a:xfrm>
            <a:off x="2812500" y="1365075"/>
            <a:ext cx="5617500" cy="32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latin typeface="Georgia"/>
                <a:ea typeface="Georgia"/>
                <a:cs typeface="Georgia"/>
                <a:sym typeface="Georgia"/>
              </a:rPr>
              <a:t>Create a data-driven visualization tool to provide insights into the academic performance of NCAA student-athletes</a:t>
            </a:r>
            <a:endParaRPr b="1" sz="19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900">
              <a:latin typeface="Georgia"/>
              <a:ea typeface="Georgia"/>
              <a:cs typeface="Georgia"/>
              <a:sym typeface="Georgi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Georgia"/>
              <a:buAutoNum type="arabicParenR"/>
            </a:pPr>
            <a:r>
              <a:rPr lang="en" sz="1900">
                <a:latin typeface="Georgia"/>
                <a:ea typeface="Georgia"/>
                <a:cs typeface="Georgia"/>
                <a:sym typeface="Georgia"/>
              </a:rPr>
              <a:t>Empower students to make informed decisions about potential universities based on academic performance</a:t>
            </a:r>
            <a:endParaRPr sz="1900">
              <a:latin typeface="Georgia"/>
              <a:ea typeface="Georgia"/>
              <a:cs typeface="Georgia"/>
              <a:sym typeface="Georgia"/>
            </a:endParaRPr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Font typeface="Georgia"/>
              <a:buAutoNum type="arabicParenR"/>
            </a:pPr>
            <a:r>
              <a:rPr lang="en" sz="1900">
                <a:latin typeface="Georgia"/>
                <a:ea typeface="Georgia"/>
                <a:cs typeface="Georgia"/>
                <a:sym typeface="Georgia"/>
              </a:rPr>
              <a:t>Assist NCAA and Athletic Departments in identifying trends and areas for improvement</a:t>
            </a:r>
            <a:endParaRPr sz="19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00" name="Google Shape;200;p35"/>
          <p:cNvCxnSpPr/>
          <p:nvPr/>
        </p:nvCxnSpPr>
        <p:spPr>
          <a:xfrm>
            <a:off x="2462250" y="1317350"/>
            <a:ext cx="5940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1" name="Google Shape;2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664" y="0"/>
            <a:ext cx="2014201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5"/>
          <p:cNvSpPr/>
          <p:nvPr/>
        </p:nvSpPr>
        <p:spPr>
          <a:xfrm>
            <a:off x="-29800" y="0"/>
            <a:ext cx="1840500" cy="5167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accent1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Georgia"/>
                <a:ea typeface="Georgia"/>
                <a:cs typeface="Georgia"/>
                <a:sym typeface="Georgia"/>
              </a:rPr>
              <a:t>Questions</a:t>
            </a:r>
            <a:endParaRPr b="1" sz="3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8" name="Google Shape;208;p36"/>
          <p:cNvSpPr txBox="1"/>
          <p:nvPr>
            <p:ph idx="4294967295" type="title"/>
          </p:nvPr>
        </p:nvSpPr>
        <p:spPr>
          <a:xfrm>
            <a:off x="1448100" y="1365375"/>
            <a:ext cx="49548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How do academic scores and eligibility rates vary across NCAA divisions, conferences, schools, sport and gender?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09" name="Google Shape;209;p36"/>
          <p:cNvCxnSpPr/>
          <p:nvPr/>
        </p:nvCxnSpPr>
        <p:spPr>
          <a:xfrm>
            <a:off x="720000" y="2314383"/>
            <a:ext cx="5894700" cy="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36"/>
          <p:cNvCxnSpPr/>
          <p:nvPr/>
        </p:nvCxnSpPr>
        <p:spPr>
          <a:xfrm flipH="1" rot="10800000">
            <a:off x="720000" y="3386575"/>
            <a:ext cx="5894700" cy="1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1" name="Google Shape;21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217825" y="0"/>
            <a:ext cx="1492825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6"/>
          <p:cNvSpPr/>
          <p:nvPr/>
        </p:nvSpPr>
        <p:spPr>
          <a:xfrm flipH="1">
            <a:off x="8022272" y="-24000"/>
            <a:ext cx="1750500" cy="5191500"/>
          </a:xfrm>
          <a:prstGeom prst="rect">
            <a:avLst/>
          </a:prstGeom>
          <a:gradFill>
            <a:gsLst>
              <a:gs pos="0">
                <a:schemeClr val="dk2"/>
              </a:gs>
              <a:gs pos="24000">
                <a:schemeClr val="lt2"/>
              </a:gs>
              <a:gs pos="49000">
                <a:schemeClr val="dk2"/>
              </a:gs>
              <a:gs pos="75000">
                <a:schemeClr val="accent5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6"/>
          <p:cNvSpPr txBox="1"/>
          <p:nvPr>
            <p:ph idx="4294967295" type="title"/>
          </p:nvPr>
        </p:nvSpPr>
        <p:spPr>
          <a:xfrm>
            <a:off x="720000" y="1365912"/>
            <a:ext cx="775800" cy="7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Georgia"/>
                <a:ea typeface="Georgia"/>
                <a:cs typeface="Georgia"/>
                <a:sym typeface="Georgia"/>
              </a:rPr>
              <a:t>01</a:t>
            </a:r>
            <a:endParaRPr sz="3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4" name="Google Shape;214;p36"/>
          <p:cNvSpPr txBox="1"/>
          <p:nvPr>
            <p:ph idx="4294967295" type="title"/>
          </p:nvPr>
        </p:nvSpPr>
        <p:spPr>
          <a:xfrm>
            <a:off x="720000" y="2472787"/>
            <a:ext cx="775800" cy="7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Georgia"/>
                <a:ea typeface="Georgia"/>
                <a:cs typeface="Georgia"/>
                <a:sym typeface="Georgia"/>
              </a:rPr>
              <a:t>02</a:t>
            </a:r>
            <a:endParaRPr sz="3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5" name="Google Shape;215;p36"/>
          <p:cNvSpPr txBox="1"/>
          <p:nvPr>
            <p:ph idx="4294967295" type="title"/>
          </p:nvPr>
        </p:nvSpPr>
        <p:spPr>
          <a:xfrm>
            <a:off x="720000" y="3386587"/>
            <a:ext cx="775800" cy="7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Georgia"/>
                <a:ea typeface="Georgia"/>
                <a:cs typeface="Georgia"/>
                <a:sym typeface="Georgia"/>
              </a:rPr>
              <a:t>03</a:t>
            </a:r>
            <a:endParaRPr sz="3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6" name="Google Shape;216;p36"/>
          <p:cNvSpPr txBox="1"/>
          <p:nvPr>
            <p:ph idx="4294967295" type="title"/>
          </p:nvPr>
        </p:nvSpPr>
        <p:spPr>
          <a:xfrm>
            <a:off x="1471950" y="2394625"/>
            <a:ext cx="5166600" cy="9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What is the proportion of four-year athletes compared to single-year athletes across different NCAA divisions, sports, and conferences?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7" name="Google Shape;217;p36"/>
          <p:cNvSpPr txBox="1"/>
          <p:nvPr>
            <p:ph idx="4294967295" type="title"/>
          </p:nvPr>
        </p:nvSpPr>
        <p:spPr>
          <a:xfrm>
            <a:off x="1495800" y="3464725"/>
            <a:ext cx="511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How do the historical retention rates of each college influence the current retention rates of four-year students at NCAA schools?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>
            <p:ph type="title"/>
          </p:nvPr>
        </p:nvSpPr>
        <p:spPr>
          <a:xfrm flipH="1">
            <a:off x="516175" y="401975"/>
            <a:ext cx="6310200" cy="98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latin typeface="Georgia"/>
                <a:ea typeface="Georgia"/>
                <a:cs typeface="Georgia"/>
                <a:sym typeface="Georgia"/>
              </a:rPr>
              <a:t>01 Question</a:t>
            </a:r>
            <a:endParaRPr sz="5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3" name="Google Shape;223;p37"/>
          <p:cNvSpPr txBox="1"/>
          <p:nvPr>
            <p:ph idx="4294967295" type="title"/>
          </p:nvPr>
        </p:nvSpPr>
        <p:spPr>
          <a:xfrm>
            <a:off x="1494000" y="2128575"/>
            <a:ext cx="61560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latin typeface="Georgia"/>
                <a:ea typeface="Georgia"/>
                <a:cs typeface="Georgia"/>
                <a:sym typeface="Georgia"/>
              </a:rPr>
              <a:t>How do academic scores and eligibility rates vary across NCAA divisions, conferences, schools, sport and gender?</a:t>
            </a:r>
            <a:endParaRPr sz="34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24" name="Google Shape;224;p37"/>
          <p:cNvCxnSpPr/>
          <p:nvPr/>
        </p:nvCxnSpPr>
        <p:spPr>
          <a:xfrm>
            <a:off x="544625" y="1499425"/>
            <a:ext cx="8234700" cy="4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8388"/>
            <a:ext cx="9143997" cy="3906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9"/>
          <p:cNvPicPr preferRelativeResize="0"/>
          <p:nvPr/>
        </p:nvPicPr>
        <p:blipFill rotWithShape="1">
          <a:blip r:embed="rId3">
            <a:alphaModFix/>
          </a:blip>
          <a:srcRect b="0" l="347" r="347" t="0"/>
          <a:stretch/>
        </p:blipFill>
        <p:spPr>
          <a:xfrm>
            <a:off x="0" y="554950"/>
            <a:ext cx="9144003" cy="3857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/>
          <p:nvPr>
            <p:ph type="title"/>
          </p:nvPr>
        </p:nvSpPr>
        <p:spPr>
          <a:xfrm flipH="1">
            <a:off x="516175" y="401975"/>
            <a:ext cx="6310200" cy="98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latin typeface="Georgia"/>
                <a:ea typeface="Georgia"/>
                <a:cs typeface="Georgia"/>
                <a:sym typeface="Georgia"/>
              </a:rPr>
              <a:t>02 Question</a:t>
            </a:r>
            <a:endParaRPr sz="5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0" name="Google Shape;240;p40"/>
          <p:cNvSpPr txBox="1"/>
          <p:nvPr>
            <p:ph idx="4294967295" type="title"/>
          </p:nvPr>
        </p:nvSpPr>
        <p:spPr>
          <a:xfrm>
            <a:off x="1494000" y="2128575"/>
            <a:ext cx="61560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Georgia"/>
                <a:ea typeface="Georgia"/>
                <a:cs typeface="Georgia"/>
                <a:sym typeface="Georgia"/>
              </a:rPr>
              <a:t>What is the proportion of four-year athletes compared to single-year athletes across different NCAA divisions, sports, and conferences?</a:t>
            </a:r>
            <a:endParaRPr sz="25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41" name="Google Shape;241;p40"/>
          <p:cNvCxnSpPr/>
          <p:nvPr/>
        </p:nvCxnSpPr>
        <p:spPr>
          <a:xfrm>
            <a:off x="544625" y="1499425"/>
            <a:ext cx="8234700" cy="4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1"/>
          <p:cNvPicPr preferRelativeResize="0"/>
          <p:nvPr/>
        </p:nvPicPr>
        <p:blipFill rotWithShape="1">
          <a:blip r:embed="rId3">
            <a:alphaModFix/>
          </a:blip>
          <a:srcRect b="970" l="0" r="0" t="961"/>
          <a:stretch/>
        </p:blipFill>
        <p:spPr>
          <a:xfrm>
            <a:off x="0" y="575725"/>
            <a:ext cx="9144003" cy="3853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8650"/>
            <a:ext cx="9144003" cy="3839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2"/>
          <p:cNvPicPr preferRelativeResize="0"/>
          <p:nvPr/>
        </p:nvPicPr>
        <p:blipFill rotWithShape="1">
          <a:blip r:embed="rId4">
            <a:alphaModFix/>
          </a:blip>
          <a:srcRect b="1133" l="0" r="0" t="1133"/>
          <a:stretch/>
        </p:blipFill>
        <p:spPr>
          <a:xfrm>
            <a:off x="0" y="575725"/>
            <a:ext cx="9144003" cy="3853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ta Analysis Consulting by Slidesgo">
  <a:themeElements>
    <a:clrScheme name="Simple Light">
      <a:dk1>
        <a:srgbClr val="000000"/>
      </a:dk1>
      <a:lt1>
        <a:srgbClr val="FFFFFF"/>
      </a:lt1>
      <a:dk2>
        <a:srgbClr val="7AB9AF"/>
      </a:dk2>
      <a:lt2>
        <a:srgbClr val="AFC1D1"/>
      </a:lt2>
      <a:accent1>
        <a:srgbClr val="D2E1EE"/>
      </a:accent1>
      <a:accent2>
        <a:srgbClr val="A6C1D8"/>
      </a:accent2>
      <a:accent3>
        <a:srgbClr val="224141"/>
      </a:accent3>
      <a:accent4>
        <a:srgbClr val="E3E8E8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